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67" r:id="rId5"/>
    <p:sldId id="277" r:id="rId6"/>
    <p:sldId id="261" r:id="rId7"/>
    <p:sldId id="278" r:id="rId8"/>
    <p:sldId id="262" r:id="rId9"/>
    <p:sldId id="271" r:id="rId10"/>
    <p:sldId id="268" r:id="rId11"/>
    <p:sldId id="264" r:id="rId12"/>
    <p:sldId id="266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математической ширмы в образовательной работе с детьми дошкольного возраста.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64896" cy="2495128"/>
          </a:xfrm>
        </p:spPr>
        <p:txBody>
          <a:bodyPr>
            <a:normAutofit fontScale="25000" lnSpcReduction="20000"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8" indent="450850">
              <a:tabLst>
                <a:tab pos="180975" algn="l"/>
                <a:tab pos="866775" algn="l"/>
              </a:tabLst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              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Кемайкина Любовь Викторовна </a:t>
            </a:r>
          </a:p>
          <a:p>
            <a:pPr marL="26988" indent="450850">
              <a:tabLst>
                <a:tab pos="180975" algn="l"/>
                <a:tab pos="866775" algn="l"/>
              </a:tabLst>
            </a:pPr>
            <a:r>
              <a:rPr lang="ru-RU" alt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СП </a:t>
            </a:r>
            <a:r>
              <a:rPr lang="ru-RU" alt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детский сад «Светлячок»</a:t>
            </a:r>
          </a:p>
          <a:p>
            <a:pPr marL="26988" indent="450850">
              <a:tabLst>
                <a:tab pos="180975" algn="l"/>
                <a:tab pos="866775" algn="l"/>
              </a:tabLst>
            </a:pPr>
            <a:r>
              <a:rPr lang="ru-RU" alt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ГБОУ СОШ № 1 им И.М. Кузнецова </a:t>
            </a:r>
          </a:p>
          <a:p>
            <a:pPr marL="26988" indent="450850">
              <a:tabLst>
                <a:tab pos="180975" algn="l"/>
                <a:tab pos="866775" algn="l"/>
              </a:tabLst>
            </a:pPr>
            <a:r>
              <a:rPr lang="ru-RU" alt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с . Большая Черниговка</a:t>
            </a:r>
          </a:p>
          <a:p>
            <a:pPr marL="26988" indent="450850">
              <a:tabLst>
                <a:tab pos="180975" algn="l"/>
                <a:tab pos="866775" algn="l"/>
              </a:tabLst>
            </a:pPr>
            <a:r>
              <a:rPr lang="ru-RU" alt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ru-RU" altLang="ru-RU" sz="4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м.р</a:t>
            </a:r>
            <a:r>
              <a:rPr lang="ru-RU" alt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Большечерниговский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3200" b="1" dirty="0" smtClean="0">
                <a:solidFill>
                  <a:srgbClr val="FF0000"/>
                </a:solidFill>
              </a:rPr>
              <a:t>Геометрическая </a:t>
            </a:r>
            <a:r>
              <a:rPr lang="ru-RU" sz="3200" b="1" dirty="0">
                <a:solidFill>
                  <a:srgbClr val="FF0000"/>
                </a:solidFill>
              </a:rPr>
              <a:t>мозаика </a:t>
            </a:r>
          </a:p>
        </p:txBody>
      </p:sp>
      <p:pic>
        <p:nvPicPr>
          <p:cNvPr id="5122" name="Picture 2" descr="F:\DCIM\100PHOTO\SAM_0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793237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241516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среди родителей занятий с детьми с помощью занимательного математического материала, единство в работе детского сада и семьи будет способствовать всестороннему развитию детей, подготовке их к обучению в школе.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Рисунок 3" descr="db9f44bc1e1ba6b91178a252e306f281.jpg.jpg"/>
          <p:cNvPicPr>
            <a:picLocks noChangeAspect="1"/>
          </p:cNvPicPr>
          <p:nvPr/>
        </p:nvPicPr>
        <p:blipFill>
          <a:blip r:embed="rId2" cstate="print"/>
          <a:srcRect t="20518" b="20518"/>
          <a:stretch>
            <a:fillRect/>
          </a:stretch>
        </p:blipFill>
        <p:spPr>
          <a:xfrm>
            <a:off x="1180" y="3501008"/>
            <a:ext cx="4590326" cy="2518104"/>
          </a:xfrm>
          <a:prstGeom prst="rect">
            <a:avLst/>
          </a:prstGeom>
        </p:spPr>
      </p:pic>
      <p:pic>
        <p:nvPicPr>
          <p:cNvPr id="5" name="Рисунок 4" descr="http://img1.liveinternet.ru/images/attach/c/1/57/622/57622667_n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10265"/>
            <a:ext cx="2592288" cy="3256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Организация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разнообразных форм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деятельности 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соревнований, конкурсов (на лучшую логическую задачу, лабиринт, фигуру-силуэт), вечеров досуга и других математических развлечений.</a:t>
            </a:r>
          </a:p>
        </p:txBody>
      </p:sp>
    </p:spTree>
    <p:extLst>
      <p:ext uri="{BB962C8B-B14F-4D97-AF65-F5344CB8AC3E}">
        <p14:creationId xmlns:p14="http://schemas.microsoft.com/office/powerpoint/2010/main" val="39074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ool6-lysva.ucoz.ru/0010-023-Stikhotvoren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645024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детей потребности занимать свое свободное время, не только развлекательными, но и требующими умственного напряжения, интеллектуального усилия играми. 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pic>
        <p:nvPicPr>
          <p:cNvPr id="4" name="Picture 2" descr="E:\DCIM\100PHOTO\SAM_0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5576"/>
            <a:ext cx="6624736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2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9"/>
            <a:ext cx="7488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к элементарной математической деятельности.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и свойств личности ребенка,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достижению положительного результата, настойчивость и находчивость, самостоятельность;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потребности занимать свое свободное время не только интересными, но и требующими умственного напряжения, интеллектуального усилия играми.</a:t>
            </a:r>
          </a:p>
        </p:txBody>
      </p:sp>
    </p:spTree>
    <p:extLst>
      <p:ext uri="{BB962C8B-B14F-4D97-AF65-F5344CB8AC3E}">
        <p14:creationId xmlns:p14="http://schemas.microsoft.com/office/powerpoint/2010/main" val="19838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дружных      цифр.</a:t>
            </a:r>
            <a:endParaRPr lang="ru-RU" dirty="0"/>
          </a:p>
        </p:txBody>
      </p:sp>
      <p:pic>
        <p:nvPicPr>
          <p:cNvPr id="4" name="Picture 2" descr="F:\DCIM\100PHOTO\SAM_0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89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Найди </a:t>
            </a:r>
            <a:r>
              <a:rPr lang="ru-RU" sz="3200" b="1" dirty="0">
                <a:solidFill>
                  <a:srgbClr val="FF0000"/>
                </a:solidFill>
              </a:rPr>
              <a:t>соседей</a:t>
            </a:r>
          </a:p>
        </p:txBody>
      </p:sp>
      <p:pic>
        <p:nvPicPr>
          <p:cNvPr id="3" name="Picture 2" descr="E:\DCIM\100PHOTO\SAM_0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0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91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таинственных     тропинок.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CIM\100PHOTO\SAM_0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7400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«Планета времени».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DCIM\100PHOTO\SAM_0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83636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0940" cy="54864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Дни    недели.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DCIM\100PHOTO\SAM_0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3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00PHOTO\SAM_0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2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274</TotalTime>
  <Words>153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Использование математической ширмы в образовательной работе с детьми дошкольного возраста. </vt:lpstr>
      <vt:lpstr>  Воспитание у детей потребности занимать свое свободное время, не только развлекательными, но и требующими умственного напряжения, интеллектуального усилия играми.  </vt:lpstr>
      <vt:lpstr>Презентация PowerPoint</vt:lpstr>
      <vt:lpstr>      Страна        дружных      цифр.</vt:lpstr>
      <vt:lpstr>                      Найди соседей</vt:lpstr>
      <vt:lpstr>Царство таинственных     тропинок.</vt:lpstr>
      <vt:lpstr>         «Планета времени».</vt:lpstr>
      <vt:lpstr>                   Дни    недели.</vt:lpstr>
      <vt:lpstr>Презентация PowerPoint</vt:lpstr>
      <vt:lpstr>        Геометрическая мозаика </vt:lpstr>
      <vt:lpstr> Пропаганда среди родителей занятий с детьми с помощью занимательного математического материала, единство в работе детского сада и семьи будет способствовать всестороннему развитию детей, подготовке их к обучению в школе.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18</cp:revision>
  <dcterms:created xsi:type="dcterms:W3CDTF">2015-09-30T11:59:02Z</dcterms:created>
  <dcterms:modified xsi:type="dcterms:W3CDTF">2015-10-28T12:43:15Z</dcterms:modified>
</cp:coreProperties>
</file>